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84" r:id="rId6"/>
    <p:sldId id="277" r:id="rId7"/>
    <p:sldId id="280" r:id="rId8"/>
    <p:sldId id="261" r:id="rId9"/>
    <p:sldId id="293" r:id="rId10"/>
    <p:sldId id="279" r:id="rId11"/>
    <p:sldId id="294" r:id="rId12"/>
    <p:sldId id="295" r:id="rId13"/>
    <p:sldId id="296" r:id="rId14"/>
    <p:sldId id="297" r:id="rId15"/>
    <p:sldId id="298" r:id="rId16"/>
    <p:sldId id="299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104" d="100"/>
          <a:sy n="104" d="100"/>
        </p:scale>
        <p:origin x="138" y="12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53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nttPlay/CinemaTickets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6bO5qeD6Diw1VkOca_-3iaHh1pIaMdSv?usp=sharing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Сервіс купівлі квитків в кіно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 descr="Зображення, що містить текст, знімок екрана, програмне забезпечення, Мультимедійне програмне забезпечення">
            <a:extLst>
              <a:ext uri="{FF2B5EF4-FFF2-40B4-BE49-F238E27FC236}">
                <a16:creationId xmlns:a16="http://schemas.microsoft.com/office/drawing/2014/main" id="{BA361EE7-291E-4A80-3D1E-18F0AD7E9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46274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A86444BC-5D02-D552-A422-DD3E221D49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4E185CA-8BB4-F4CA-8734-15927FD7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посилання на репозиторій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гітхабу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71EDCD-956B-7792-0FF3-CF74342C5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https://github.com/CanttPlay/CinemaTickets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ідео без назви — зроблено у Clipchamp">
            <a:hlinkClick r:id="" action="ppaction://media"/>
            <a:extLst>
              <a:ext uri="{FF2B5EF4-FFF2-40B4-BE49-F238E27FC236}">
                <a16:creationId xmlns:a16="http://schemas.microsoft.com/office/drawing/2014/main" id="{BB875AEA-C67F-6CBA-3758-E669D84B6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" y="-144173"/>
            <a:ext cx="1194929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29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E43961E1-9F90-2086-40B1-43CCE55C9A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DAAEB-8FB4-3B58-7ED9-8EF11594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b">
            <a:normAutofit/>
          </a:bodyPr>
          <a:lstStyle/>
          <a:p>
            <a:r>
              <a:rPr lang="uk-UA" dirty="0"/>
              <a:t>Посилання на більш детальне відео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B804AC56-4ABB-F0BE-8A50-1EA3C88F8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https://drive.google.com/drive/folders/16bO5qeD6Diw1VkOca_-3iaHh1pIaMdSv?usp=sharing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337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uk-UA" dirty="0"/>
              <a:t>Дякуємо за увагу!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uk-UA" dirty="0" err="1"/>
              <a:t>Котигорох</a:t>
            </a:r>
            <a:r>
              <a:rPr lang="uk-UA" dirty="0"/>
              <a:t> Віталій</a:t>
            </a:r>
            <a:endParaRPr lang="en-US" dirty="0"/>
          </a:p>
          <a:p>
            <a:r>
              <a:rPr lang="uk-UA" dirty="0"/>
              <a:t>Хоменко Назар </a:t>
            </a:r>
          </a:p>
          <a:p>
            <a:r>
              <a:rPr lang="uk-UA" dirty="0" err="1"/>
              <a:t>Бєглов</a:t>
            </a:r>
            <a:r>
              <a:rPr lang="uk-UA" dirty="0"/>
              <a:t> Антон </a:t>
            </a:r>
            <a:endParaRPr lang="en-US" dirty="0"/>
          </a:p>
          <a:p>
            <a:r>
              <a:rPr lang="uk-UA" dirty="0"/>
              <a:t>1 курс, група ІПЗ-23007б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503" y="401218"/>
            <a:ext cx="4837174" cy="1801274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uk-UA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Учасники та </a:t>
            </a:r>
            <a:r>
              <a:rPr lang="uk-UA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нікнейми</a:t>
            </a:r>
            <a:r>
              <a:rPr lang="uk-UA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в </a:t>
            </a:r>
            <a:r>
              <a:rPr lang="uk-UA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гітхабі</a:t>
            </a:r>
            <a:endParaRPr lang="en-US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 txBox="1">
            <a:spLocks/>
          </p:cNvSpPr>
          <p:nvPr/>
        </p:nvSpPr>
        <p:spPr>
          <a:xfrm>
            <a:off x="6694943" y="2919537"/>
            <a:ext cx="4743161" cy="21283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Котигорох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Віталій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Qrcxc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Хоменко Назар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Nazar_debug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Бєглов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Антон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CanttPlay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10733"/>
            <a:ext cx="6172200" cy="1581912"/>
          </a:xfrm>
          <a:noFill/>
        </p:spPr>
        <p:txBody>
          <a:bodyPr anchor="b"/>
          <a:lstStyle/>
          <a:p>
            <a:r>
              <a:rPr lang="uk-UA" dirty="0">
                <a:latin typeface="Bahnschrift Condensed" panose="020B0502040204020203" pitchFamily="34" charset="0"/>
              </a:rPr>
              <a:t>Який проект розробляли?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8963" y="2726949"/>
            <a:ext cx="4743161" cy="1381875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Тему проекту обрали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«Сервіс купівлі квитків у кіно»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Мову для написання обрили «Мову С».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uk-UA" dirty="0"/>
              <a:t>Чому саме мова 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6" y="111966"/>
            <a:ext cx="6146966" cy="665139"/>
          </a:xfrm>
          <a:noFill/>
        </p:spPr>
        <p:txBody>
          <a:bodyPr anchor="ctr"/>
          <a:lstStyle/>
          <a:p>
            <a:r>
              <a:rPr lang="uk-UA" sz="2000" b="1" dirty="0">
                <a:latin typeface="Bahnschrift Condensed" panose="020B0502040204020203" pitchFamily="34" charset="0"/>
              </a:rPr>
              <a:t>Використання мови С має декілька переваг: </a:t>
            </a:r>
            <a:endParaRPr lang="en-US" sz="2000" b="1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045029"/>
            <a:ext cx="6241650" cy="4715691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uk-UA" b="1" i="1" dirty="0"/>
              <a:t>Швидкість виконання: </a:t>
            </a:r>
            <a:r>
              <a:rPr lang="uk-UA" dirty="0"/>
              <a:t>Програми на C часто виконуються швидше, ніж програми, написані на мовах високого рівня, таких як </a:t>
            </a:r>
            <a:r>
              <a:rPr lang="uk-UA" dirty="0" err="1"/>
              <a:t>Python</a:t>
            </a:r>
            <a:r>
              <a:rPr lang="uk-UA" dirty="0"/>
              <a:t> або </a:t>
            </a:r>
            <a:r>
              <a:rPr lang="uk-UA" dirty="0" err="1"/>
              <a:t>JavaScript</a:t>
            </a:r>
            <a:r>
              <a:rPr lang="uk-UA" dirty="0"/>
              <a:t>. Це робить C ідеальним для задач, де важлива висока продуктивність.</a:t>
            </a:r>
            <a:endParaRPr lang="en-US" dirty="0"/>
          </a:p>
          <a:p>
            <a:r>
              <a:rPr lang="uk-UA" b="1" i="1" dirty="0"/>
              <a:t>Контроль над апаратними ресурсами: </a:t>
            </a:r>
            <a:r>
              <a:rPr lang="uk-UA" dirty="0"/>
              <a:t>C надає можливість низько-</a:t>
            </a:r>
            <a:r>
              <a:rPr lang="uk-UA" dirty="0" err="1"/>
              <a:t>рівневого</a:t>
            </a:r>
            <a:r>
              <a:rPr lang="uk-UA" dirty="0"/>
              <a:t> управління пам'яттю та апаратним забезпеченням. Це корисно для оптимізації використання ресурсів та написання ефективних програм.</a:t>
            </a:r>
            <a:endParaRPr lang="en-US" dirty="0"/>
          </a:p>
          <a:p>
            <a:r>
              <a:rPr lang="uk-UA" b="1" i="1" dirty="0"/>
              <a:t>Портативність:</a:t>
            </a:r>
            <a:r>
              <a:rPr lang="uk-UA" dirty="0"/>
              <a:t> Код на C можна компілювати та запускати на різних платформах з мінімальними змінами. Це робить його популярним вибором для розробки крос-</a:t>
            </a:r>
            <a:r>
              <a:rPr lang="uk-UA" dirty="0" err="1"/>
              <a:t>платформенних</a:t>
            </a:r>
            <a:r>
              <a:rPr lang="uk-UA" dirty="0"/>
              <a:t> додатків.</a:t>
            </a:r>
            <a:endParaRPr lang="en-US" dirty="0"/>
          </a:p>
          <a:p>
            <a:r>
              <a:rPr lang="uk-UA" b="1" i="1" dirty="0"/>
              <a:t>Широке використання та підтримка: </a:t>
            </a:r>
            <a:r>
              <a:rPr lang="uk-UA" dirty="0"/>
              <a:t>C є однією з найстаріших мов програмування, і вона широко використовується в різних сферах: від системного програмування до розробки ігор. Існує багато бібліотек, інструментів та документації, що спрощує розробку.</a:t>
            </a:r>
            <a:endParaRPr lang="en-US" dirty="0"/>
          </a:p>
        </p:txBody>
      </p:sp>
      <p:pic>
        <p:nvPicPr>
          <p:cNvPr id="1028" name="Picture 4" descr="Что такое Код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331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030" y="709127"/>
            <a:ext cx="6241650" cy="471569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b="1" i="1" dirty="0"/>
              <a:t>Базова мова для навчання: </a:t>
            </a:r>
            <a:r>
              <a:rPr lang="uk-UA" dirty="0"/>
              <a:t>Багато програмістів вивчають C як свою першу мову програмування, оскільки вона закладає основи розуміння роботи комп'ютера на низькому рівні. Це може бути корисним для розуміння принципів роботи інших мов програмування.</a:t>
            </a:r>
            <a:endParaRPr lang="en-US" dirty="0"/>
          </a:p>
          <a:p>
            <a:r>
              <a:rPr lang="uk-UA" b="1" i="1" dirty="0"/>
              <a:t>Малий розмір виконуваного файлу: </a:t>
            </a:r>
            <a:r>
              <a:rPr lang="uk-UA" dirty="0"/>
              <a:t>Програми, написані на C, часто мають менший розмір виконуваного файлу порівняно з програмами, написаними на мовах високого рівня.</a:t>
            </a:r>
          </a:p>
          <a:p>
            <a:r>
              <a:rPr lang="uk-UA" b="1" i="1" dirty="0"/>
              <a:t>Детерміноване управління пам'яттю: </a:t>
            </a:r>
            <a:r>
              <a:rPr lang="uk-UA" dirty="0"/>
              <a:t>На відміну від мов з автоматичним збиранням сміття, таких як </a:t>
            </a:r>
            <a:r>
              <a:rPr lang="uk-UA" dirty="0" err="1"/>
              <a:t>Java</a:t>
            </a:r>
            <a:r>
              <a:rPr lang="uk-UA" dirty="0"/>
              <a:t> або C#, в C програміст самостійно управляє пам'яттю, що дозволяє уникати непередбачуваних затримок і краще контролювати використання ресурсів.</a:t>
            </a:r>
            <a:endParaRPr lang="en-US" dirty="0"/>
          </a:p>
        </p:txBody>
      </p:sp>
      <p:pic>
        <p:nvPicPr>
          <p:cNvPr id="1028" name="Picture 4" descr="Что такое Код?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33119"/>
          <a:stretch>
            <a:fillRect/>
          </a:stretch>
        </p:blipFill>
        <p:spPr bwMode="auto">
          <a:xfrm>
            <a:off x="7904162" y="0"/>
            <a:ext cx="4287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76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uk-UA" dirty="0">
                <a:latin typeface="Bahnschrift Condensed" panose="020B0502040204020203" pitchFamily="34" charset="0"/>
              </a:rPr>
              <a:t>Чи є недоліки використання мови С?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9249" y="1802571"/>
            <a:ext cx="5212079" cy="1691711"/>
          </a:xfrm>
          <a:noFill/>
        </p:spPr>
        <p:txBody>
          <a:bodyPr>
            <a:normAutofit/>
          </a:bodyPr>
          <a:lstStyle/>
          <a:p>
            <a:pPr lvl="1"/>
            <a:r>
              <a:rPr lang="uk-UA" dirty="0"/>
              <a:t>потенційна складність </a:t>
            </a:r>
            <a:r>
              <a:rPr lang="uk-UA" dirty="0" err="1"/>
              <a:t>відлагодження</a:t>
            </a:r>
            <a:r>
              <a:rPr lang="uk-UA" dirty="0"/>
              <a:t> програм</a:t>
            </a:r>
          </a:p>
          <a:p>
            <a:pPr lvl="1"/>
            <a:r>
              <a:rPr lang="uk-UA" dirty="0"/>
              <a:t>більша ймовірність помилок, пов'язаних з управлінням пам'яттю, і менша кількість вбудованих </a:t>
            </a:r>
            <a:r>
              <a:rPr lang="uk-UA" dirty="0" err="1"/>
              <a:t>високорівневих</a:t>
            </a:r>
            <a:r>
              <a:rPr lang="uk-UA" dirty="0"/>
              <a:t> функцій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 txBox="1">
            <a:spLocks/>
          </p:cNvSpPr>
          <p:nvPr/>
        </p:nvSpPr>
        <p:spPr>
          <a:xfrm>
            <a:off x="373224" y="1425209"/>
            <a:ext cx="10571584" cy="13818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Звичайно, такі як: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 txBox="1">
            <a:spLocks/>
          </p:cNvSpPr>
          <p:nvPr/>
        </p:nvSpPr>
        <p:spPr>
          <a:xfrm>
            <a:off x="289249" y="4208185"/>
            <a:ext cx="10571584" cy="13818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Однак, для завдань, де важливі швидкість і контроль над апаратними ресурсами, C є відмінним вибором.</a:t>
            </a:r>
            <a:endParaRPr lang="en-US" dirty="0"/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 descr="Зображення, що містить текст, знімок екрана, програмне забезпечення, Мультимедійне програмне забезпечення">
            <a:extLst>
              <a:ext uri="{FF2B5EF4-FFF2-40B4-BE49-F238E27FC236}">
                <a16:creationId xmlns:a16="http://schemas.microsoft.com/office/drawing/2014/main" id="{FEAD4818-F25A-3D02-3C0F-69C20A5264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7999"/>
          </a:xfr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01F922F0-2E2C-EAEA-10B4-67CDF30C6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6960" y="128016"/>
            <a:ext cx="9144000" cy="2286000"/>
          </a:xfrm>
        </p:spPr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графіки із вкладки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Insight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=&gt;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9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 descr="Зображення, що містить знімок екрана, Мультимедійне програмне забезпечення, Графічний редактор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1E8FB383-A0A9-FFB0-09E8-4A687CA1AA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B083F7DF-1A68-3BE1-764D-19AAC13A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28616"/>
            <a:ext cx="9144000" cy="2286000"/>
          </a:xfrm>
        </p:spPr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графіки із вкладки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Insight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=&gt;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Contributors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56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150</TotalTime>
  <Words>412</Words>
  <Application>Microsoft Office PowerPoint</Application>
  <PresentationFormat>Широкий екран</PresentationFormat>
  <Paragraphs>38</Paragraphs>
  <Slides>14</Slides>
  <Notes>6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22" baseType="lpstr">
      <vt:lpstr>Aptos</vt:lpstr>
      <vt:lpstr>Arial</vt:lpstr>
      <vt:lpstr>Bahnschrift Condensed</vt:lpstr>
      <vt:lpstr>Calibri</vt:lpstr>
      <vt:lpstr>Calibri Light</vt:lpstr>
      <vt:lpstr>Times New Roman</vt:lpstr>
      <vt:lpstr>Wingdings</vt:lpstr>
      <vt:lpstr>Custom</vt:lpstr>
      <vt:lpstr>Сервіс купівлі квитків в кіно</vt:lpstr>
      <vt:lpstr>Учасники та нікнейми в гітхабі</vt:lpstr>
      <vt:lpstr>Який проект розробляли? </vt:lpstr>
      <vt:lpstr>Чому саме мова С?</vt:lpstr>
      <vt:lpstr>Використання мови С має декілька переваг: </vt:lpstr>
      <vt:lpstr>Презентація PowerPoint</vt:lpstr>
      <vt:lpstr>Чи є недоліки використання мови С?</vt:lpstr>
      <vt:lpstr>графіки із вкладки Insight =&gt; Pulse</vt:lpstr>
      <vt:lpstr>графіки із вкладки Insight =&gt; Contributors</vt:lpstr>
      <vt:lpstr>Презентація PowerPoint</vt:lpstr>
      <vt:lpstr>посилання на репозиторій гітхабу</vt:lpstr>
      <vt:lpstr>Презентація PowerPoint</vt:lpstr>
      <vt:lpstr>Посилання на більш детальне відео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Хоменко Назар Тарасович</cp:lastModifiedBy>
  <cp:revision>8</cp:revision>
  <dcterms:created xsi:type="dcterms:W3CDTF">2024-02-14T18:56:44Z</dcterms:created>
  <dcterms:modified xsi:type="dcterms:W3CDTF">2024-07-17T13:15:55Z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